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2925168"/>
            <a:ext cx="11665298" cy="1007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74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5589240"/>
            <a:ext cx="280831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429000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919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5632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88296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08083"/>
            <a:ext cx="11005196" cy="5425766"/>
            <a:chOff x="191344" y="476672"/>
            <a:chExt cx="11725275" cy="67009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476672"/>
              <a:ext cx="11725275" cy="4895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301208"/>
              <a:ext cx="10325100" cy="1876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056440" y="4797152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5894"/>
            <a:ext cx="115919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869160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293096"/>
            <a:ext cx="28803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62372" y="939760"/>
            <a:ext cx="9774188" cy="5729600"/>
            <a:chOff x="623392" y="260648"/>
            <a:chExt cx="10782300" cy="68817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260648"/>
              <a:ext cx="10782300" cy="531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542177"/>
              <a:ext cx="7096125" cy="16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97094" cy="54908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4869160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124744"/>
            <a:ext cx="10730556" cy="5494634"/>
            <a:chOff x="263352" y="1412776"/>
            <a:chExt cx="11591925" cy="64479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591925" cy="4676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06427" y="6165304"/>
              <a:ext cx="9848850" cy="1695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908720"/>
            <a:ext cx="9448361" cy="594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632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43924"/>
            <a:ext cx="116205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061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501008"/>
            <a:ext cx="10873208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196752"/>
            <a:ext cx="85439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3157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124744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3034566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6021288"/>
            <a:ext cx="9658350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77786" y="5338432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871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412776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3501008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268757"/>
            <a:ext cx="9829800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482505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7287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343400"/>
            <a:ext cx="893445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4378125"/>
            <a:ext cx="9001000" cy="2397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726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11374"/>
            <a:ext cx="10009112" cy="291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0139"/>
            <a:ext cx="115157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52432"/>
            <a:ext cx="7704856" cy="3244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2026-01-15T04:43:06Z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